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PT Sans Narrow"/>
      <p:regular r:id="rId28"/>
      <p:bold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PTSansNarrow-regular.fnt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PTSansNarrow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4.xml"/><Relationship Id="rId33" Type="http://schemas.openxmlformats.org/officeDocument/2006/relationships/font" Target="fonts/Lato-boldItalic.fntdata"/><Relationship Id="rId10" Type="http://schemas.openxmlformats.org/officeDocument/2006/relationships/slide" Target="slides/slide3.xml"/><Relationship Id="rId32" Type="http://schemas.openxmlformats.org/officeDocument/2006/relationships/font" Target="fonts/Lato-italic.fntdata"/><Relationship Id="rId13" Type="http://schemas.openxmlformats.org/officeDocument/2006/relationships/slide" Target="slides/slide6.xml"/><Relationship Id="rId35" Type="http://schemas.openxmlformats.org/officeDocument/2006/relationships/font" Target="fonts/OpenSans-bold.fntdata"/><Relationship Id="rId12" Type="http://schemas.openxmlformats.org/officeDocument/2006/relationships/slide" Target="slides/slide5.xml"/><Relationship Id="rId34" Type="http://schemas.openxmlformats.org/officeDocument/2006/relationships/font" Target="fonts/OpenSans-regular.fntdata"/><Relationship Id="rId15" Type="http://schemas.openxmlformats.org/officeDocument/2006/relationships/slide" Target="slides/slide8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7.xml"/><Relationship Id="rId36" Type="http://schemas.openxmlformats.org/officeDocument/2006/relationships/font" Target="fonts/OpenSans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071dacd92_0_6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1071dacd92_0_6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0d1d0b27f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10d1d0b27f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0d1d0b27f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0d1d0b27f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10d1d0b27f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10d1d0b27f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10d1d0b27f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10d1d0b27f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10d1d0b27f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10d1d0b27f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10d1d0b27f_6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10d1d0b27f_6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0d1d0b27f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10d1d0b27f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0d1d0b27f_4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10d1d0b27f_4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0d1d0b27f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10d1d0b27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10d1d0b27f_4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10d1d0b27f_4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071dacd92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1071dacd92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0d1d0b27f_4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10d1d0b27f_4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0d1d0b2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0d1d0b2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0d1d0b27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0d1d0b27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0d1d0b27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10d1d0b27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0d1d0b27f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10d1d0b27f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0d1d0b27f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10d1d0b27f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10d1d0b27f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10d1d0b27f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0d1d0b27f_6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10d1d0b27f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91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980903" y="950797"/>
            <a:ext cx="7182300" cy="3231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ctr">
              <a:srgbClr val="000000">
                <a:alpha val="6588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1085851" y="1058711"/>
            <a:ext cx="6972300" cy="3026100"/>
          </a:xfrm>
          <a:prstGeom prst="rect">
            <a:avLst/>
          </a:prstGeom>
          <a:noFill/>
          <a:ln cap="sq" cmpd="sng" w="9525">
            <a:solidFill>
              <a:srgbClr val="207C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3851910" y="950797"/>
            <a:ext cx="14403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4"/>
          <p:cNvGrpSpPr/>
          <p:nvPr/>
        </p:nvGrpSpPr>
        <p:grpSpPr>
          <a:xfrm>
            <a:off x="3937635" y="950797"/>
            <a:ext cx="1268775" cy="461951"/>
            <a:chOff x="5250180" y="1267730"/>
            <a:chExt cx="1691700" cy="615934"/>
          </a:xfrm>
        </p:grpSpPr>
        <p:cxnSp>
          <p:nvCxnSpPr>
            <p:cNvPr id="79" name="Google Shape;79;p14"/>
            <p:cNvCxnSpPr/>
            <p:nvPr/>
          </p:nvCxnSpPr>
          <p:spPr>
            <a:xfrm>
              <a:off x="5250180" y="1267730"/>
              <a:ext cx="0" cy="612600"/>
            </a:xfrm>
            <a:prstGeom prst="straightConnector1">
              <a:avLst/>
            </a:prstGeom>
            <a:solidFill>
              <a:srgbClr val="1B699F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" name="Google Shape;80;p14"/>
            <p:cNvCxnSpPr/>
            <p:nvPr/>
          </p:nvCxnSpPr>
          <p:spPr>
            <a:xfrm>
              <a:off x="6941820" y="1267730"/>
              <a:ext cx="0" cy="612600"/>
            </a:xfrm>
            <a:prstGeom prst="straightConnector1">
              <a:avLst/>
            </a:prstGeom>
            <a:solidFill>
              <a:srgbClr val="1B699F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" name="Google Shape;81;p14"/>
            <p:cNvCxnSpPr/>
            <p:nvPr/>
          </p:nvCxnSpPr>
          <p:spPr>
            <a:xfrm>
              <a:off x="5250180" y="1883664"/>
              <a:ext cx="1691700" cy="0"/>
            </a:xfrm>
            <a:prstGeom prst="straightConnector1">
              <a:avLst/>
            </a:prstGeom>
            <a:solidFill>
              <a:srgbClr val="1B699F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2" name="Google Shape;82;p14"/>
          <p:cNvSpPr txBox="1"/>
          <p:nvPr>
            <p:ph type="ctrTitle"/>
          </p:nvPr>
        </p:nvSpPr>
        <p:spPr>
          <a:xfrm>
            <a:off x="1221827" y="1683623"/>
            <a:ext cx="67002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5100"/>
              <a:buFont typeface="Avenir"/>
              <a:buNone/>
              <a:defRPr b="0" sz="5100" cap="non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1221826" y="3511547"/>
            <a:ext cx="6702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5537E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4" name="Google Shape;84;p14"/>
          <p:cNvSpPr txBox="1"/>
          <p:nvPr>
            <p:ph idx="10" type="dt"/>
          </p:nvPr>
        </p:nvSpPr>
        <p:spPr>
          <a:xfrm>
            <a:off x="3989070" y="1005942"/>
            <a:ext cx="11658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1" type="ftr"/>
          </p:nvPr>
        </p:nvSpPr>
        <p:spPr>
          <a:xfrm>
            <a:off x="1221825" y="3883056"/>
            <a:ext cx="4297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1B699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6455190" y="3883056"/>
            <a:ext cx="1467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723900" y="1577340"/>
            <a:ext cx="7543800" cy="28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267175" y="4657723"/>
            <a:ext cx="8160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1B699F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1B699F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1B699F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1B699F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1B699F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1B699F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1B699F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1B699F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1B699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91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980903" y="950797"/>
            <a:ext cx="7182300" cy="3231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ctr">
              <a:srgbClr val="000000">
                <a:alpha val="6588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1085851" y="1058711"/>
            <a:ext cx="6972300" cy="3026100"/>
          </a:xfrm>
          <a:prstGeom prst="rect">
            <a:avLst/>
          </a:prstGeom>
          <a:noFill/>
          <a:ln cap="sq" cmpd="sng" w="9525">
            <a:solidFill>
              <a:srgbClr val="207C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3851910" y="950797"/>
            <a:ext cx="1440300" cy="54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1221867" y="1706374"/>
            <a:ext cx="6700200" cy="18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5100"/>
              <a:buFont typeface="Avenir"/>
              <a:buNone/>
              <a:defRPr sz="5100" cap="non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99" name="Google Shape;99;p16"/>
          <p:cNvGrpSpPr/>
          <p:nvPr/>
        </p:nvGrpSpPr>
        <p:grpSpPr>
          <a:xfrm>
            <a:off x="3937635" y="950797"/>
            <a:ext cx="1268775" cy="461951"/>
            <a:chOff x="5250180" y="1267730"/>
            <a:chExt cx="1691700" cy="615934"/>
          </a:xfrm>
        </p:grpSpPr>
        <p:cxnSp>
          <p:nvCxnSpPr>
            <p:cNvPr id="100" name="Google Shape;100;p16"/>
            <p:cNvCxnSpPr/>
            <p:nvPr/>
          </p:nvCxnSpPr>
          <p:spPr>
            <a:xfrm>
              <a:off x="5250180" y="1267730"/>
              <a:ext cx="0" cy="612600"/>
            </a:xfrm>
            <a:prstGeom prst="straightConnector1">
              <a:avLst/>
            </a:prstGeom>
            <a:solidFill>
              <a:srgbClr val="1B699F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" name="Google Shape;101;p16"/>
            <p:cNvCxnSpPr/>
            <p:nvPr/>
          </p:nvCxnSpPr>
          <p:spPr>
            <a:xfrm>
              <a:off x="6941820" y="1267730"/>
              <a:ext cx="0" cy="612600"/>
            </a:xfrm>
            <a:prstGeom prst="straightConnector1">
              <a:avLst/>
            </a:prstGeom>
            <a:solidFill>
              <a:srgbClr val="1B699F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" name="Google Shape;102;p16"/>
            <p:cNvCxnSpPr/>
            <p:nvPr/>
          </p:nvCxnSpPr>
          <p:spPr>
            <a:xfrm>
              <a:off x="5250180" y="1883664"/>
              <a:ext cx="1691700" cy="0"/>
            </a:xfrm>
            <a:prstGeom prst="straightConnector1">
              <a:avLst/>
            </a:prstGeom>
            <a:solidFill>
              <a:srgbClr val="1B699F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1221867" y="3511547"/>
            <a:ext cx="6704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5537E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93A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93A2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93A2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93A2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93A2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93A2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93A2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93A2"/>
                </a:solidFill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idx="10" type="dt"/>
          </p:nvPr>
        </p:nvSpPr>
        <p:spPr>
          <a:xfrm>
            <a:off x="3989070" y="1008376"/>
            <a:ext cx="11658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1" type="ftr"/>
          </p:nvPr>
        </p:nvSpPr>
        <p:spPr>
          <a:xfrm>
            <a:off x="1221868" y="3883056"/>
            <a:ext cx="4245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1B699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6453378" y="3883056"/>
            <a:ext cx="1468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800100" y="1577340"/>
            <a:ext cx="34977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110" name="Google Shape;110;p17"/>
          <p:cNvSpPr txBox="1"/>
          <p:nvPr>
            <p:ph idx="2" type="body"/>
          </p:nvPr>
        </p:nvSpPr>
        <p:spPr>
          <a:xfrm>
            <a:off x="4846320" y="1577340"/>
            <a:ext cx="34977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111" name="Google Shape;111;p17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267175" y="4657723"/>
            <a:ext cx="8160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/>
            </a:lvl1pPr>
            <a:lvl2pPr indent="0" lvl="1" marL="0" algn="r">
              <a:spcBef>
                <a:spcPts val="0"/>
              </a:spcBef>
              <a:buNone/>
              <a:defRPr sz="1000"/>
            </a:lvl2pPr>
            <a:lvl3pPr indent="0" lvl="2" marL="0" algn="r">
              <a:spcBef>
                <a:spcPts val="0"/>
              </a:spcBef>
              <a:buNone/>
              <a:defRPr sz="1000"/>
            </a:lvl3pPr>
            <a:lvl4pPr indent="0" lvl="3" marL="0" algn="r">
              <a:spcBef>
                <a:spcPts val="0"/>
              </a:spcBef>
              <a:buNone/>
              <a:defRPr sz="1000"/>
            </a:lvl4pPr>
            <a:lvl5pPr indent="0" lvl="4" marL="0" algn="r">
              <a:spcBef>
                <a:spcPts val="0"/>
              </a:spcBef>
              <a:buNone/>
              <a:defRPr sz="1000"/>
            </a:lvl5pPr>
            <a:lvl6pPr indent="0" lvl="5" marL="0" algn="r">
              <a:spcBef>
                <a:spcPts val="0"/>
              </a:spcBef>
              <a:buNone/>
              <a:defRPr sz="1000"/>
            </a:lvl6pPr>
            <a:lvl7pPr indent="0" lvl="6" marL="0" algn="r">
              <a:spcBef>
                <a:spcPts val="0"/>
              </a:spcBef>
              <a:buNone/>
              <a:defRPr sz="1000"/>
            </a:lvl7pPr>
            <a:lvl8pPr indent="0" lvl="7" marL="0" algn="r">
              <a:spcBef>
                <a:spcPts val="0"/>
              </a:spcBef>
              <a:buNone/>
              <a:defRPr sz="1000"/>
            </a:lvl8pPr>
            <a:lvl9pPr indent="0" lvl="8" marL="0" algn="r">
              <a:spcBef>
                <a:spcPts val="0"/>
              </a:spcBef>
              <a:buNone/>
              <a:defRPr sz="10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802386" y="1555750"/>
            <a:ext cx="3497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17" name="Google Shape;117;p18"/>
          <p:cNvSpPr txBox="1"/>
          <p:nvPr>
            <p:ph idx="2" type="body"/>
          </p:nvPr>
        </p:nvSpPr>
        <p:spPr>
          <a:xfrm>
            <a:off x="802386" y="2094354"/>
            <a:ext cx="3497700" cy="23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118" name="Google Shape;118;p18"/>
          <p:cNvSpPr txBox="1"/>
          <p:nvPr>
            <p:ph idx="3" type="body"/>
          </p:nvPr>
        </p:nvSpPr>
        <p:spPr>
          <a:xfrm>
            <a:off x="4844034" y="1555750"/>
            <a:ext cx="3497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19" name="Google Shape;119;p18"/>
          <p:cNvSpPr txBox="1"/>
          <p:nvPr>
            <p:ph idx="4" type="body"/>
          </p:nvPr>
        </p:nvSpPr>
        <p:spPr>
          <a:xfrm>
            <a:off x="4844034" y="2094353"/>
            <a:ext cx="34977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120" name="Google Shape;120;p18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172450" y="4450080"/>
            <a:ext cx="628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172450" y="4450080"/>
            <a:ext cx="628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2514600" y="2590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172450" y="4450080"/>
            <a:ext cx="628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793025" y="4305900"/>
            <a:ext cx="735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6089903" y="178308"/>
            <a:ext cx="2869800" cy="4786800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/>
          <p:nvPr/>
        </p:nvSpPr>
        <p:spPr>
          <a:xfrm>
            <a:off x="6190995" y="281178"/>
            <a:ext cx="2667900" cy="4581300"/>
          </a:xfrm>
          <a:prstGeom prst="rect">
            <a:avLst/>
          </a:prstGeom>
          <a:noFill/>
          <a:ln cap="sq" cmpd="sng" w="9525">
            <a:solidFill>
              <a:srgbClr val="207C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6343650" y="455544"/>
            <a:ext cx="23715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b="0" sz="24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514350" y="457200"/>
            <a:ext cx="51435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139" name="Google Shape;139;p21"/>
          <p:cNvSpPr txBox="1"/>
          <p:nvPr>
            <p:ph idx="2" type="body"/>
          </p:nvPr>
        </p:nvSpPr>
        <p:spPr>
          <a:xfrm>
            <a:off x="6343650" y="1752600"/>
            <a:ext cx="23715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40" name="Google Shape;140;p21"/>
          <p:cNvSpPr txBox="1"/>
          <p:nvPr>
            <p:ph idx="10" type="dt"/>
          </p:nvPr>
        </p:nvSpPr>
        <p:spPr>
          <a:xfrm>
            <a:off x="4191000" y="4526280"/>
            <a:ext cx="1466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1B699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11" type="ftr"/>
          </p:nvPr>
        </p:nvSpPr>
        <p:spPr>
          <a:xfrm>
            <a:off x="514351" y="4526280"/>
            <a:ext cx="343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7797546" y="4526280"/>
            <a:ext cx="917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/>
          <p:nvPr/>
        </p:nvSpPr>
        <p:spPr>
          <a:xfrm>
            <a:off x="6089903" y="178308"/>
            <a:ext cx="2869800" cy="4786800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/>
          <p:nvPr>
            <p:ph idx="2" type="pic"/>
          </p:nvPr>
        </p:nvSpPr>
        <p:spPr>
          <a:xfrm>
            <a:off x="171449" y="178308"/>
            <a:ext cx="5772000" cy="4786800"/>
          </a:xfrm>
          <a:prstGeom prst="rect">
            <a:avLst/>
          </a:prstGeom>
          <a:solidFill>
            <a:srgbClr val="3A99DE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1B699F"/>
              </a:buClr>
              <a:buSzPts val="2400"/>
              <a:buFont typeface="Garamond"/>
              <a:buNone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2100"/>
              <a:buFont typeface="Garamond"/>
              <a:buNone/>
              <a:defRPr b="0" i="0" sz="2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8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idx="10" type="dt"/>
          </p:nvPr>
        </p:nvSpPr>
        <p:spPr>
          <a:xfrm>
            <a:off x="4246753" y="4526280"/>
            <a:ext cx="1554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1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1" type="ftr"/>
          </p:nvPr>
        </p:nvSpPr>
        <p:spPr>
          <a:xfrm>
            <a:off x="459486" y="4526280"/>
            <a:ext cx="3441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1" sz="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7797546" y="4526280"/>
            <a:ext cx="918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6190995" y="281178"/>
            <a:ext cx="2667900" cy="4581300"/>
          </a:xfrm>
          <a:prstGeom prst="rect">
            <a:avLst/>
          </a:prstGeom>
          <a:noFill/>
          <a:ln cap="sq" cmpd="sng" w="9525">
            <a:solidFill>
              <a:srgbClr val="207C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type="title"/>
          </p:nvPr>
        </p:nvSpPr>
        <p:spPr>
          <a:xfrm>
            <a:off x="6357938" y="452628"/>
            <a:ext cx="23586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b="0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6357938" y="1789938"/>
            <a:ext cx="2358600" cy="26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3128400" y="-750960"/>
            <a:ext cx="28872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8172450" y="4450080"/>
            <a:ext cx="628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 rot="5400000">
            <a:off x="5657850" y="1657200"/>
            <a:ext cx="39432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 rot="5400000">
            <a:off x="1686000" y="-485850"/>
            <a:ext cx="3943200" cy="60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172450" y="4450080"/>
            <a:ext cx="628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>
              <a:spcBef>
                <a:spcPts val="700"/>
              </a:spcBef>
              <a:spcAft>
                <a:spcPts val="0"/>
              </a:spcAft>
              <a:buSzPts val="1100"/>
              <a:buChar char="◦"/>
              <a:defRPr/>
            </a:lvl1pPr>
            <a:lvl2pPr indent="-292100" lvl="1" marL="914400">
              <a:spcBef>
                <a:spcPts val="400"/>
              </a:spcBef>
              <a:spcAft>
                <a:spcPts val="0"/>
              </a:spcAft>
              <a:buSzPts val="1000"/>
              <a:buChar char="◦"/>
              <a:defRPr/>
            </a:lvl2pPr>
            <a:lvl3pPr indent="-285750" lvl="2" marL="1371600">
              <a:spcBef>
                <a:spcPts val="400"/>
              </a:spcBef>
              <a:spcAft>
                <a:spcPts val="0"/>
              </a:spcAft>
              <a:buSzPts val="900"/>
              <a:buChar char="◦"/>
              <a:defRPr/>
            </a:lvl3pPr>
            <a:lvl4pPr indent="-285750" lvl="3" marL="1828800">
              <a:spcBef>
                <a:spcPts val="400"/>
              </a:spcBef>
              <a:spcAft>
                <a:spcPts val="0"/>
              </a:spcAft>
              <a:buSzPts val="900"/>
              <a:buChar char="◦"/>
              <a:defRPr/>
            </a:lvl4pPr>
            <a:lvl5pPr indent="-285750" lvl="4" marL="2286000">
              <a:spcBef>
                <a:spcPts val="400"/>
              </a:spcBef>
              <a:spcAft>
                <a:spcPts val="0"/>
              </a:spcAft>
              <a:buSzPts val="900"/>
              <a:buChar char="◦"/>
              <a:defRPr/>
            </a:lvl5pPr>
            <a:lvl6pPr indent="-298450" lvl="5" marL="2743200">
              <a:spcBef>
                <a:spcPts val="400"/>
              </a:spcBef>
              <a:spcAft>
                <a:spcPts val="0"/>
              </a:spcAft>
              <a:buSzPts val="1100"/>
              <a:buChar char="◦"/>
              <a:defRPr/>
            </a:lvl6pPr>
            <a:lvl7pPr indent="-298450" lvl="6" marL="3200400">
              <a:spcBef>
                <a:spcPts val="400"/>
              </a:spcBef>
              <a:spcAft>
                <a:spcPts val="0"/>
              </a:spcAft>
              <a:buSzPts val="1100"/>
              <a:buChar char="◦"/>
              <a:defRPr/>
            </a:lvl7pPr>
            <a:lvl8pPr indent="-298450" lvl="7" marL="3657600">
              <a:spcBef>
                <a:spcPts val="400"/>
              </a:spcBef>
              <a:spcAft>
                <a:spcPts val="0"/>
              </a:spcAft>
              <a:buSzPts val="1100"/>
              <a:buChar char="◦"/>
              <a:defRPr/>
            </a:lvl8pPr>
            <a:lvl9pPr indent="-298450" lvl="8" marL="4114800">
              <a:spcBef>
                <a:spcPts val="400"/>
              </a:spcBef>
              <a:spcAft>
                <a:spcPts val="0"/>
              </a:spcAft>
              <a:buSzPts val="1100"/>
              <a:buChar char="◦"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>
              <a:buNone/>
              <a:defRPr>
                <a:solidFill>
                  <a:srgbClr val="1B699F"/>
                </a:solidFill>
              </a:defRPr>
            </a:lvl1pPr>
            <a:lvl2pPr lvl="1">
              <a:buNone/>
              <a:defRPr>
                <a:solidFill>
                  <a:srgbClr val="1B699F"/>
                </a:solidFill>
              </a:defRPr>
            </a:lvl2pPr>
            <a:lvl3pPr lvl="2">
              <a:buNone/>
              <a:defRPr>
                <a:solidFill>
                  <a:srgbClr val="1B699F"/>
                </a:solidFill>
              </a:defRPr>
            </a:lvl3pPr>
            <a:lvl4pPr lvl="3">
              <a:buNone/>
              <a:defRPr>
                <a:solidFill>
                  <a:srgbClr val="1B699F"/>
                </a:solidFill>
              </a:defRPr>
            </a:lvl4pPr>
            <a:lvl5pPr lvl="4">
              <a:buNone/>
              <a:defRPr>
                <a:solidFill>
                  <a:srgbClr val="1B699F"/>
                </a:solidFill>
              </a:defRPr>
            </a:lvl5pPr>
            <a:lvl6pPr lvl="5">
              <a:buNone/>
              <a:defRPr>
                <a:solidFill>
                  <a:srgbClr val="1B699F"/>
                </a:solidFill>
              </a:defRPr>
            </a:lvl6pPr>
            <a:lvl7pPr lvl="6">
              <a:buNone/>
              <a:defRPr>
                <a:solidFill>
                  <a:srgbClr val="1B699F"/>
                </a:solidFill>
              </a:defRPr>
            </a:lvl7pPr>
            <a:lvl8pPr lvl="7">
              <a:buNone/>
              <a:defRPr>
                <a:solidFill>
                  <a:srgbClr val="1B699F"/>
                </a:solidFill>
              </a:defRPr>
            </a:lvl8pPr>
            <a:lvl9pPr lvl="8">
              <a:buNone/>
              <a:defRPr>
                <a:solidFill>
                  <a:srgbClr val="1B699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91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980903" y="950797"/>
            <a:ext cx="7182300" cy="3231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ctr">
              <a:srgbClr val="000000">
                <a:alpha val="6588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1085851" y="1058711"/>
            <a:ext cx="6972300" cy="3026100"/>
          </a:xfrm>
          <a:prstGeom prst="rect">
            <a:avLst/>
          </a:prstGeom>
          <a:noFill/>
          <a:ln cap="sq" cmpd="sng" w="9525">
            <a:solidFill>
              <a:srgbClr val="207C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/>
          <p:nvPr/>
        </p:nvSpPr>
        <p:spPr>
          <a:xfrm>
            <a:off x="3851910" y="950797"/>
            <a:ext cx="14403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27"/>
          <p:cNvGrpSpPr/>
          <p:nvPr/>
        </p:nvGrpSpPr>
        <p:grpSpPr>
          <a:xfrm>
            <a:off x="3937635" y="950797"/>
            <a:ext cx="1268775" cy="461951"/>
            <a:chOff x="5250180" y="1267730"/>
            <a:chExt cx="1691700" cy="615934"/>
          </a:xfrm>
        </p:grpSpPr>
        <p:cxnSp>
          <p:nvCxnSpPr>
            <p:cNvPr id="185" name="Google Shape;185;p27"/>
            <p:cNvCxnSpPr/>
            <p:nvPr/>
          </p:nvCxnSpPr>
          <p:spPr>
            <a:xfrm>
              <a:off x="5250180" y="1267730"/>
              <a:ext cx="0" cy="612600"/>
            </a:xfrm>
            <a:prstGeom prst="straightConnector1">
              <a:avLst/>
            </a:prstGeom>
            <a:solidFill>
              <a:srgbClr val="1B699F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" name="Google Shape;186;p27"/>
            <p:cNvCxnSpPr/>
            <p:nvPr/>
          </p:nvCxnSpPr>
          <p:spPr>
            <a:xfrm>
              <a:off x="6941820" y="1267730"/>
              <a:ext cx="0" cy="612600"/>
            </a:xfrm>
            <a:prstGeom prst="straightConnector1">
              <a:avLst/>
            </a:prstGeom>
            <a:solidFill>
              <a:srgbClr val="1B699F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" name="Google Shape;187;p27"/>
            <p:cNvCxnSpPr/>
            <p:nvPr/>
          </p:nvCxnSpPr>
          <p:spPr>
            <a:xfrm>
              <a:off x="5250180" y="1883664"/>
              <a:ext cx="1691700" cy="0"/>
            </a:xfrm>
            <a:prstGeom prst="straightConnector1">
              <a:avLst/>
            </a:prstGeom>
            <a:solidFill>
              <a:srgbClr val="1B699F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8" name="Google Shape;188;p27"/>
          <p:cNvSpPr txBox="1"/>
          <p:nvPr>
            <p:ph type="ctrTitle"/>
          </p:nvPr>
        </p:nvSpPr>
        <p:spPr>
          <a:xfrm>
            <a:off x="1221827" y="1683623"/>
            <a:ext cx="67002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5100"/>
              <a:buFont typeface="Avenir"/>
              <a:buNone/>
              <a:defRPr b="0" sz="5100" cap="non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27"/>
          <p:cNvSpPr txBox="1"/>
          <p:nvPr>
            <p:ph idx="1" type="subTitle"/>
          </p:nvPr>
        </p:nvSpPr>
        <p:spPr>
          <a:xfrm>
            <a:off x="1221826" y="3511547"/>
            <a:ext cx="6702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5537E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0" name="Google Shape;190;p27"/>
          <p:cNvSpPr txBox="1"/>
          <p:nvPr>
            <p:ph idx="10" type="dt"/>
          </p:nvPr>
        </p:nvSpPr>
        <p:spPr>
          <a:xfrm>
            <a:off x="3989070" y="1005942"/>
            <a:ext cx="11658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11" type="ftr"/>
          </p:nvPr>
        </p:nvSpPr>
        <p:spPr>
          <a:xfrm>
            <a:off x="1221825" y="3883056"/>
            <a:ext cx="4297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1B699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6455190" y="3883056"/>
            <a:ext cx="1467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800100" y="1577340"/>
            <a:ext cx="7543800" cy="28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96" name="Google Shape;196;p28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28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28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/>
            </a:lvl1pPr>
            <a:lvl2pPr indent="0" lvl="1" marL="0" algn="r">
              <a:spcBef>
                <a:spcPts val="0"/>
              </a:spcBef>
              <a:buNone/>
              <a:defRPr sz="1000"/>
            </a:lvl2pPr>
            <a:lvl3pPr indent="0" lvl="2" marL="0" algn="r">
              <a:spcBef>
                <a:spcPts val="0"/>
              </a:spcBef>
              <a:buNone/>
              <a:defRPr sz="1000"/>
            </a:lvl3pPr>
            <a:lvl4pPr indent="0" lvl="3" marL="0" algn="r">
              <a:spcBef>
                <a:spcPts val="0"/>
              </a:spcBef>
              <a:buNone/>
              <a:defRPr sz="1000"/>
            </a:lvl4pPr>
            <a:lvl5pPr indent="0" lvl="4" marL="0" algn="r">
              <a:spcBef>
                <a:spcPts val="0"/>
              </a:spcBef>
              <a:buNone/>
              <a:defRPr sz="1000"/>
            </a:lvl5pPr>
            <a:lvl6pPr indent="0" lvl="5" marL="0" algn="r">
              <a:spcBef>
                <a:spcPts val="0"/>
              </a:spcBef>
              <a:buNone/>
              <a:defRPr sz="1000"/>
            </a:lvl6pPr>
            <a:lvl7pPr indent="0" lvl="6" marL="0" algn="r">
              <a:spcBef>
                <a:spcPts val="0"/>
              </a:spcBef>
              <a:buNone/>
              <a:defRPr sz="1000"/>
            </a:lvl7pPr>
            <a:lvl8pPr indent="0" lvl="7" marL="0" algn="r">
              <a:spcBef>
                <a:spcPts val="0"/>
              </a:spcBef>
              <a:buNone/>
              <a:defRPr sz="1000"/>
            </a:lvl8pPr>
            <a:lvl9pPr indent="0" lvl="8" marL="0" algn="r">
              <a:spcBef>
                <a:spcPts val="0"/>
              </a:spcBef>
              <a:buNone/>
              <a:defRPr sz="10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91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980903" y="950797"/>
            <a:ext cx="7182300" cy="3231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ctr">
              <a:srgbClr val="000000">
                <a:alpha val="6588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/>
          <p:nvPr/>
        </p:nvSpPr>
        <p:spPr>
          <a:xfrm>
            <a:off x="1085851" y="1058711"/>
            <a:ext cx="6972300" cy="3026100"/>
          </a:xfrm>
          <a:prstGeom prst="rect">
            <a:avLst/>
          </a:prstGeom>
          <a:noFill/>
          <a:ln cap="sq" cmpd="sng" w="9525">
            <a:solidFill>
              <a:srgbClr val="207C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9"/>
          <p:cNvSpPr/>
          <p:nvPr/>
        </p:nvSpPr>
        <p:spPr>
          <a:xfrm>
            <a:off x="3851910" y="950797"/>
            <a:ext cx="1440300" cy="54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 txBox="1"/>
          <p:nvPr>
            <p:ph type="title"/>
          </p:nvPr>
        </p:nvSpPr>
        <p:spPr>
          <a:xfrm>
            <a:off x="1221867" y="1706374"/>
            <a:ext cx="6700200" cy="18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5100"/>
              <a:buFont typeface="Avenir"/>
              <a:buNone/>
              <a:defRPr sz="5100" cap="non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05" name="Google Shape;205;p29"/>
          <p:cNvGrpSpPr/>
          <p:nvPr/>
        </p:nvGrpSpPr>
        <p:grpSpPr>
          <a:xfrm>
            <a:off x="3937635" y="950797"/>
            <a:ext cx="1268775" cy="461951"/>
            <a:chOff x="5250180" y="1267730"/>
            <a:chExt cx="1691700" cy="615934"/>
          </a:xfrm>
        </p:grpSpPr>
        <p:cxnSp>
          <p:nvCxnSpPr>
            <p:cNvPr id="206" name="Google Shape;206;p29"/>
            <p:cNvCxnSpPr/>
            <p:nvPr/>
          </p:nvCxnSpPr>
          <p:spPr>
            <a:xfrm>
              <a:off x="5250180" y="1267730"/>
              <a:ext cx="0" cy="612600"/>
            </a:xfrm>
            <a:prstGeom prst="straightConnector1">
              <a:avLst/>
            </a:prstGeom>
            <a:solidFill>
              <a:srgbClr val="1B699F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" name="Google Shape;207;p29"/>
            <p:cNvCxnSpPr/>
            <p:nvPr/>
          </p:nvCxnSpPr>
          <p:spPr>
            <a:xfrm>
              <a:off x="6941820" y="1267730"/>
              <a:ext cx="0" cy="612600"/>
            </a:xfrm>
            <a:prstGeom prst="straightConnector1">
              <a:avLst/>
            </a:prstGeom>
            <a:solidFill>
              <a:srgbClr val="1B699F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" name="Google Shape;208;p29"/>
            <p:cNvCxnSpPr/>
            <p:nvPr/>
          </p:nvCxnSpPr>
          <p:spPr>
            <a:xfrm>
              <a:off x="5250180" y="1883664"/>
              <a:ext cx="1691700" cy="0"/>
            </a:xfrm>
            <a:prstGeom prst="straightConnector1">
              <a:avLst/>
            </a:prstGeom>
            <a:solidFill>
              <a:srgbClr val="1B699F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1221867" y="3511547"/>
            <a:ext cx="6704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5537E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93A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93A2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93A2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93A2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93A2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93A2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93A2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93A2"/>
                </a:solidFill>
              </a:defRPr>
            </a:lvl9pPr>
          </a:lstStyle>
          <a:p/>
        </p:txBody>
      </p:sp>
      <p:sp>
        <p:nvSpPr>
          <p:cNvPr id="210" name="Google Shape;210;p29"/>
          <p:cNvSpPr txBox="1"/>
          <p:nvPr>
            <p:ph idx="10" type="dt"/>
          </p:nvPr>
        </p:nvSpPr>
        <p:spPr>
          <a:xfrm>
            <a:off x="3989070" y="1008376"/>
            <a:ext cx="11658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29"/>
          <p:cNvSpPr txBox="1"/>
          <p:nvPr>
            <p:ph idx="11" type="ftr"/>
          </p:nvPr>
        </p:nvSpPr>
        <p:spPr>
          <a:xfrm>
            <a:off x="1221868" y="3883056"/>
            <a:ext cx="4245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1B699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29"/>
          <p:cNvSpPr txBox="1"/>
          <p:nvPr>
            <p:ph idx="12" type="sldNum"/>
          </p:nvPr>
        </p:nvSpPr>
        <p:spPr>
          <a:xfrm>
            <a:off x="6453378" y="3883056"/>
            <a:ext cx="1468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800100" y="1577340"/>
            <a:ext cx="34977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216" name="Google Shape;216;p30"/>
          <p:cNvSpPr txBox="1"/>
          <p:nvPr>
            <p:ph idx="2" type="body"/>
          </p:nvPr>
        </p:nvSpPr>
        <p:spPr>
          <a:xfrm>
            <a:off x="4846320" y="1577340"/>
            <a:ext cx="34977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217" name="Google Shape;217;p30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30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9" name="Google Shape;219;p30"/>
          <p:cNvSpPr txBox="1"/>
          <p:nvPr>
            <p:ph idx="12" type="sldNum"/>
          </p:nvPr>
        </p:nvSpPr>
        <p:spPr>
          <a:xfrm>
            <a:off x="7715250" y="4526280"/>
            <a:ext cx="628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31"/>
          <p:cNvSpPr txBox="1"/>
          <p:nvPr>
            <p:ph idx="1" type="body"/>
          </p:nvPr>
        </p:nvSpPr>
        <p:spPr>
          <a:xfrm>
            <a:off x="802386" y="1555750"/>
            <a:ext cx="3497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223" name="Google Shape;223;p31"/>
          <p:cNvSpPr txBox="1"/>
          <p:nvPr>
            <p:ph idx="2" type="body"/>
          </p:nvPr>
        </p:nvSpPr>
        <p:spPr>
          <a:xfrm>
            <a:off x="802386" y="2094354"/>
            <a:ext cx="3497700" cy="23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224" name="Google Shape;224;p31"/>
          <p:cNvSpPr txBox="1"/>
          <p:nvPr>
            <p:ph idx="3" type="body"/>
          </p:nvPr>
        </p:nvSpPr>
        <p:spPr>
          <a:xfrm>
            <a:off x="4844034" y="1555750"/>
            <a:ext cx="3497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225" name="Google Shape;225;p31"/>
          <p:cNvSpPr txBox="1"/>
          <p:nvPr>
            <p:ph idx="4" type="body"/>
          </p:nvPr>
        </p:nvSpPr>
        <p:spPr>
          <a:xfrm>
            <a:off x="4844034" y="2094353"/>
            <a:ext cx="34977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226" name="Google Shape;226;p31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1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31"/>
          <p:cNvSpPr txBox="1"/>
          <p:nvPr>
            <p:ph idx="12" type="sldNum"/>
          </p:nvPr>
        </p:nvSpPr>
        <p:spPr>
          <a:xfrm>
            <a:off x="7715250" y="4526280"/>
            <a:ext cx="628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1" name="Google Shape;231;p32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" name="Google Shape;232;p32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32"/>
          <p:cNvSpPr txBox="1"/>
          <p:nvPr>
            <p:ph idx="12" type="sldNum"/>
          </p:nvPr>
        </p:nvSpPr>
        <p:spPr>
          <a:xfrm>
            <a:off x="7715250" y="4526280"/>
            <a:ext cx="628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2514600" y="2590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" name="Google Shape;237;p33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" name="Google Shape;238;p33"/>
          <p:cNvSpPr txBox="1"/>
          <p:nvPr>
            <p:ph idx="12" type="sldNum"/>
          </p:nvPr>
        </p:nvSpPr>
        <p:spPr>
          <a:xfrm>
            <a:off x="7715250" y="4526280"/>
            <a:ext cx="628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3"/>
          <p:cNvSpPr txBox="1"/>
          <p:nvPr/>
        </p:nvSpPr>
        <p:spPr>
          <a:xfrm>
            <a:off x="793025" y="4305900"/>
            <a:ext cx="735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/>
          <p:nvPr/>
        </p:nvSpPr>
        <p:spPr>
          <a:xfrm>
            <a:off x="6089903" y="178308"/>
            <a:ext cx="2869800" cy="4786800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4"/>
          <p:cNvSpPr/>
          <p:nvPr/>
        </p:nvSpPr>
        <p:spPr>
          <a:xfrm>
            <a:off x="6190995" y="281178"/>
            <a:ext cx="2667900" cy="4581300"/>
          </a:xfrm>
          <a:prstGeom prst="rect">
            <a:avLst/>
          </a:prstGeom>
          <a:noFill/>
          <a:ln cap="sq" cmpd="sng" w="9525">
            <a:solidFill>
              <a:srgbClr val="207C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4"/>
          <p:cNvSpPr txBox="1"/>
          <p:nvPr>
            <p:ph type="title"/>
          </p:nvPr>
        </p:nvSpPr>
        <p:spPr>
          <a:xfrm>
            <a:off x="6343650" y="455544"/>
            <a:ext cx="23715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b="0" sz="24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34"/>
          <p:cNvSpPr txBox="1"/>
          <p:nvPr>
            <p:ph idx="1" type="body"/>
          </p:nvPr>
        </p:nvSpPr>
        <p:spPr>
          <a:xfrm>
            <a:off x="514350" y="457200"/>
            <a:ext cx="51435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245" name="Google Shape;245;p34"/>
          <p:cNvSpPr txBox="1"/>
          <p:nvPr>
            <p:ph idx="2" type="body"/>
          </p:nvPr>
        </p:nvSpPr>
        <p:spPr>
          <a:xfrm>
            <a:off x="6343650" y="1752600"/>
            <a:ext cx="23715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46" name="Google Shape;246;p34"/>
          <p:cNvSpPr txBox="1"/>
          <p:nvPr>
            <p:ph idx="10" type="dt"/>
          </p:nvPr>
        </p:nvSpPr>
        <p:spPr>
          <a:xfrm>
            <a:off x="4191000" y="4526280"/>
            <a:ext cx="1466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1B699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34"/>
          <p:cNvSpPr txBox="1"/>
          <p:nvPr>
            <p:ph idx="11" type="ftr"/>
          </p:nvPr>
        </p:nvSpPr>
        <p:spPr>
          <a:xfrm>
            <a:off x="514351" y="4526280"/>
            <a:ext cx="343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34"/>
          <p:cNvSpPr txBox="1"/>
          <p:nvPr>
            <p:ph idx="12" type="sldNum"/>
          </p:nvPr>
        </p:nvSpPr>
        <p:spPr>
          <a:xfrm>
            <a:off x="7797546" y="4526280"/>
            <a:ext cx="917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/>
          <p:nvPr/>
        </p:nvSpPr>
        <p:spPr>
          <a:xfrm>
            <a:off x="6089903" y="178308"/>
            <a:ext cx="2869800" cy="4786800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5"/>
          <p:cNvSpPr/>
          <p:nvPr>
            <p:ph idx="2" type="pic"/>
          </p:nvPr>
        </p:nvSpPr>
        <p:spPr>
          <a:xfrm>
            <a:off x="171449" y="178308"/>
            <a:ext cx="5772000" cy="4786800"/>
          </a:xfrm>
          <a:prstGeom prst="rect">
            <a:avLst/>
          </a:prstGeom>
          <a:solidFill>
            <a:srgbClr val="3A99DE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1B699F"/>
              </a:buClr>
              <a:buSzPts val="2400"/>
              <a:buFont typeface="Garamond"/>
              <a:buNone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2100"/>
              <a:buFont typeface="Garamond"/>
              <a:buNone/>
              <a:defRPr b="0" i="0" sz="2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8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52" name="Google Shape;252;p35"/>
          <p:cNvSpPr txBox="1"/>
          <p:nvPr>
            <p:ph idx="10" type="dt"/>
          </p:nvPr>
        </p:nvSpPr>
        <p:spPr>
          <a:xfrm>
            <a:off x="4246753" y="4526280"/>
            <a:ext cx="1554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1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3" name="Google Shape;253;p35"/>
          <p:cNvSpPr txBox="1"/>
          <p:nvPr>
            <p:ph idx="11" type="ftr"/>
          </p:nvPr>
        </p:nvSpPr>
        <p:spPr>
          <a:xfrm>
            <a:off x="459486" y="4526280"/>
            <a:ext cx="3441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1" sz="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4" name="Google Shape;254;p35"/>
          <p:cNvSpPr txBox="1"/>
          <p:nvPr>
            <p:ph idx="12" type="sldNum"/>
          </p:nvPr>
        </p:nvSpPr>
        <p:spPr>
          <a:xfrm>
            <a:off x="7797546" y="4526280"/>
            <a:ext cx="918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35"/>
          <p:cNvSpPr/>
          <p:nvPr/>
        </p:nvSpPr>
        <p:spPr>
          <a:xfrm>
            <a:off x="6190995" y="281178"/>
            <a:ext cx="2667900" cy="4581300"/>
          </a:xfrm>
          <a:prstGeom prst="rect">
            <a:avLst/>
          </a:prstGeom>
          <a:noFill/>
          <a:ln cap="sq" cmpd="sng" w="9525">
            <a:solidFill>
              <a:srgbClr val="207C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5"/>
          <p:cNvSpPr txBox="1"/>
          <p:nvPr>
            <p:ph type="title"/>
          </p:nvPr>
        </p:nvSpPr>
        <p:spPr>
          <a:xfrm>
            <a:off x="6357938" y="452628"/>
            <a:ext cx="23586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b="0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7" name="Google Shape;257;p35"/>
          <p:cNvSpPr txBox="1"/>
          <p:nvPr>
            <p:ph idx="1" type="body"/>
          </p:nvPr>
        </p:nvSpPr>
        <p:spPr>
          <a:xfrm>
            <a:off x="6357938" y="1789938"/>
            <a:ext cx="2358600" cy="26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0" name="Google Shape;260;p36"/>
          <p:cNvSpPr txBox="1"/>
          <p:nvPr>
            <p:ph idx="1" type="body"/>
          </p:nvPr>
        </p:nvSpPr>
        <p:spPr>
          <a:xfrm rot="5400000">
            <a:off x="3128400" y="-750960"/>
            <a:ext cx="28872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261" name="Google Shape;261;p36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" name="Google Shape;262;p36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3" name="Google Shape;263;p36"/>
          <p:cNvSpPr txBox="1"/>
          <p:nvPr>
            <p:ph idx="12" type="sldNum"/>
          </p:nvPr>
        </p:nvSpPr>
        <p:spPr>
          <a:xfrm>
            <a:off x="7715250" y="4526280"/>
            <a:ext cx="628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 rot="5400000">
            <a:off x="5657850" y="1657200"/>
            <a:ext cx="39432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7"/>
          <p:cNvSpPr txBox="1"/>
          <p:nvPr>
            <p:ph idx="1" type="body"/>
          </p:nvPr>
        </p:nvSpPr>
        <p:spPr>
          <a:xfrm rot="5400000">
            <a:off x="1686000" y="-485850"/>
            <a:ext cx="3943200" cy="60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267" name="Google Shape;267;p37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7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9" name="Google Shape;269;p37"/>
          <p:cNvSpPr txBox="1"/>
          <p:nvPr>
            <p:ph idx="12" type="sldNum"/>
          </p:nvPr>
        </p:nvSpPr>
        <p:spPr>
          <a:xfrm>
            <a:off x="7715250" y="4526280"/>
            <a:ext cx="628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>
              <a:spcBef>
                <a:spcPts val="700"/>
              </a:spcBef>
              <a:spcAft>
                <a:spcPts val="0"/>
              </a:spcAft>
              <a:buSzPts val="1100"/>
              <a:buChar char="◦"/>
              <a:defRPr/>
            </a:lvl1pPr>
            <a:lvl2pPr indent="-292100" lvl="1" marL="914400">
              <a:spcBef>
                <a:spcPts val="400"/>
              </a:spcBef>
              <a:spcAft>
                <a:spcPts val="0"/>
              </a:spcAft>
              <a:buSzPts val="1000"/>
              <a:buChar char="◦"/>
              <a:defRPr/>
            </a:lvl2pPr>
            <a:lvl3pPr indent="-285750" lvl="2" marL="1371600">
              <a:spcBef>
                <a:spcPts val="400"/>
              </a:spcBef>
              <a:spcAft>
                <a:spcPts val="0"/>
              </a:spcAft>
              <a:buSzPts val="900"/>
              <a:buChar char="◦"/>
              <a:defRPr/>
            </a:lvl3pPr>
            <a:lvl4pPr indent="-285750" lvl="3" marL="1828800">
              <a:spcBef>
                <a:spcPts val="400"/>
              </a:spcBef>
              <a:spcAft>
                <a:spcPts val="0"/>
              </a:spcAft>
              <a:buSzPts val="900"/>
              <a:buChar char="◦"/>
              <a:defRPr/>
            </a:lvl4pPr>
            <a:lvl5pPr indent="-285750" lvl="4" marL="2286000">
              <a:spcBef>
                <a:spcPts val="400"/>
              </a:spcBef>
              <a:spcAft>
                <a:spcPts val="0"/>
              </a:spcAft>
              <a:buSzPts val="900"/>
              <a:buChar char="◦"/>
              <a:defRPr/>
            </a:lvl5pPr>
            <a:lvl6pPr indent="-298450" lvl="5" marL="2743200">
              <a:spcBef>
                <a:spcPts val="400"/>
              </a:spcBef>
              <a:spcAft>
                <a:spcPts val="0"/>
              </a:spcAft>
              <a:buSzPts val="1100"/>
              <a:buChar char="◦"/>
              <a:defRPr/>
            </a:lvl6pPr>
            <a:lvl7pPr indent="-298450" lvl="6" marL="3200400">
              <a:spcBef>
                <a:spcPts val="400"/>
              </a:spcBef>
              <a:spcAft>
                <a:spcPts val="0"/>
              </a:spcAft>
              <a:buSzPts val="1100"/>
              <a:buChar char="◦"/>
              <a:defRPr/>
            </a:lvl7pPr>
            <a:lvl8pPr indent="-298450" lvl="7" marL="3657600">
              <a:spcBef>
                <a:spcPts val="400"/>
              </a:spcBef>
              <a:spcAft>
                <a:spcPts val="0"/>
              </a:spcAft>
              <a:buSzPts val="1100"/>
              <a:buChar char="◦"/>
              <a:defRPr/>
            </a:lvl8pPr>
            <a:lvl9pPr indent="-298450" lvl="8" marL="4114800">
              <a:spcBef>
                <a:spcPts val="400"/>
              </a:spcBef>
              <a:spcAft>
                <a:spcPts val="0"/>
              </a:spcAft>
              <a:buSzPts val="1100"/>
              <a:buChar char="◦"/>
              <a:defRPr/>
            </a:lvl9pPr>
          </a:lstStyle>
          <a:p/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176022" y="178308"/>
            <a:ext cx="8791800" cy="4786800"/>
          </a:xfrm>
          <a:prstGeom prst="rect">
            <a:avLst/>
          </a:prstGeom>
          <a:solidFill>
            <a:srgbClr val="D2E1EC">
              <a:alpha val="2360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278892" y="281178"/>
            <a:ext cx="8586300" cy="4581300"/>
          </a:xfrm>
          <a:prstGeom prst="rect">
            <a:avLst/>
          </a:prstGeom>
          <a:noFill/>
          <a:ln cap="sq" cmpd="sng" w="9525">
            <a:solidFill>
              <a:srgbClr val="1B699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3000"/>
              <a:buFont typeface="Lato"/>
              <a:buNone/>
              <a:defRPr b="1" i="0" sz="3000" u="none" cap="none" strike="noStrike">
                <a:solidFill>
                  <a:srgbClr val="1B699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sz="1400"/>
            </a:lvl9pPr>
          </a:lstStyle>
          <a:p/>
        </p:txBody>
      </p:sp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723900" y="1577340"/>
            <a:ext cx="7543800" cy="28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1B699F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21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000"/>
              <a:buFont typeface="Garamond"/>
              <a:buChar char="◦"/>
              <a:defRPr b="0" i="0" sz="1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900"/>
              <a:buFont typeface="Garamond"/>
              <a:buChar char="◦"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8575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900"/>
              <a:buFont typeface="Garamond"/>
              <a:buChar char="◦"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900"/>
              <a:buFont typeface="Garamond"/>
              <a:buChar char="◦"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 u="none" cap="none" strike="noStrike">
                <a:solidFill>
                  <a:srgbClr val="207CC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0" name="Google Shape;70;p13"/>
          <p:cNvSpPr txBox="1"/>
          <p:nvPr/>
        </p:nvSpPr>
        <p:spPr>
          <a:xfrm>
            <a:off x="168200" y="4724275"/>
            <a:ext cx="8791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Less than 4% of Archived Instagram Account Pages for the Disinformation Dozen are Replayable, JCDL ‘23, Santa Fe, NM            			                                                 @HimarshaJ @WebSciDL   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 picture containing ax, tool&#10;&#10;Description automatically generated" id="71" name="Google Shape;7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34200" y="4928575"/>
            <a:ext cx="117650" cy="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267175" y="4657723"/>
            <a:ext cx="8160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/>
            </a:lvl1pPr>
            <a:lvl2pPr indent="0" lvl="1" marL="0" algn="r">
              <a:spcBef>
                <a:spcPts val="0"/>
              </a:spcBef>
              <a:buNone/>
              <a:defRPr sz="1000"/>
            </a:lvl2pPr>
            <a:lvl3pPr indent="0" lvl="2" marL="0" algn="r">
              <a:spcBef>
                <a:spcPts val="0"/>
              </a:spcBef>
              <a:buNone/>
              <a:defRPr sz="1000"/>
            </a:lvl3pPr>
            <a:lvl4pPr indent="0" lvl="3" marL="0" algn="r">
              <a:spcBef>
                <a:spcPts val="0"/>
              </a:spcBef>
              <a:buNone/>
              <a:defRPr sz="1000"/>
            </a:lvl4pPr>
            <a:lvl5pPr indent="0" lvl="4" marL="0" algn="r">
              <a:spcBef>
                <a:spcPts val="0"/>
              </a:spcBef>
              <a:buNone/>
              <a:defRPr sz="1000"/>
            </a:lvl5pPr>
            <a:lvl6pPr indent="0" lvl="5" marL="0" algn="r">
              <a:spcBef>
                <a:spcPts val="0"/>
              </a:spcBef>
              <a:buNone/>
              <a:defRPr sz="1000"/>
            </a:lvl6pPr>
            <a:lvl7pPr indent="0" lvl="6" marL="0" algn="r">
              <a:spcBef>
                <a:spcPts val="0"/>
              </a:spcBef>
              <a:buNone/>
              <a:defRPr sz="1000"/>
            </a:lvl7pPr>
            <a:lvl8pPr indent="0" lvl="7" marL="0" algn="r">
              <a:spcBef>
                <a:spcPts val="0"/>
              </a:spcBef>
              <a:buNone/>
              <a:defRPr sz="1000"/>
            </a:lvl8pPr>
            <a:lvl9pPr indent="0" lvl="8" marL="0" algn="r">
              <a:spcBef>
                <a:spcPts val="0"/>
              </a:spcBef>
              <a:buNone/>
              <a:defRPr sz="10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176022" y="178308"/>
            <a:ext cx="8791800" cy="4786800"/>
          </a:xfrm>
          <a:prstGeom prst="rect">
            <a:avLst/>
          </a:prstGeom>
          <a:solidFill>
            <a:srgbClr val="D2E1EC">
              <a:alpha val="2360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278892" y="281178"/>
            <a:ext cx="8586300" cy="4581300"/>
          </a:xfrm>
          <a:prstGeom prst="rect">
            <a:avLst/>
          </a:prstGeom>
          <a:noFill/>
          <a:ln cap="sq" cmpd="sng" w="9525">
            <a:solidFill>
              <a:srgbClr val="1B699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3000"/>
              <a:buFont typeface="Avenir"/>
              <a:buNone/>
              <a:defRPr b="0" i="0" sz="30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800100" y="1577340"/>
            <a:ext cx="7543800" cy="28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1B699F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21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000"/>
              <a:buFont typeface="Garamond"/>
              <a:buChar char="◦"/>
              <a:defRPr b="0" i="0" sz="1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900"/>
              <a:buFont typeface="Garamond"/>
              <a:buChar char="◦"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8575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900"/>
              <a:buFont typeface="Garamond"/>
              <a:buChar char="◦"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900"/>
              <a:buFont typeface="Garamond"/>
              <a:buChar char="◦"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74" name="Google Shape;174;p26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 u="none" cap="none" strike="noStrike">
                <a:solidFill>
                  <a:srgbClr val="207CC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75" name="Google Shape;175;p26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7715250" y="4526280"/>
            <a:ext cx="628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207CC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207CC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207CC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207CC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207CC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207CC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207CC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207CC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207CC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6"/>
          <p:cNvSpPr txBox="1"/>
          <p:nvPr/>
        </p:nvSpPr>
        <p:spPr>
          <a:xfrm>
            <a:off x="95075" y="4819975"/>
            <a:ext cx="85416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</a:t>
            </a: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@kritika_garg, @KumushiniT, @HimarshaJ, @WebSciDL, @NirdsLab, @CSGS_ODU </a:t>
            </a: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Hackathon, Fall 2024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 picture containing ax, tool&#10;&#10;Description automatically generated" id="178" name="Google Shape;178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029350" y="5017525"/>
            <a:ext cx="89200" cy="725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doi.org/10.1016/j.euroecorev.2021.103772" TargetMode="External"/><Relationship Id="rId13" Type="http://schemas.openxmlformats.org/officeDocument/2006/relationships/image" Target="../media/image11.png"/><Relationship Id="rId12" Type="http://schemas.openxmlformats.org/officeDocument/2006/relationships/hyperlink" Target="https://doi.org/10.5210/fm.v25i11.11431" TargetMode="External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hyperlink" Target="https://moderndiplomacy.eu/2023/05/11/the-power-of-social-media-shaping-political-discourse-in-the-digital-age/" TargetMode="External"/><Relationship Id="rId9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hyperlink" Target="https://www.linkedin.com/pulse/role-social-media-shaping-political-discourse-public-opinion-kajitha/" TargetMode="External"/><Relationship Id="rId7" Type="http://schemas.openxmlformats.org/officeDocument/2006/relationships/image" Target="../media/image7.png"/><Relationship Id="rId8" Type="http://schemas.openxmlformats.org/officeDocument/2006/relationships/hyperlink" Target="https://doi.org/10.1080/00380253.2017.1383143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hyperlink" Target="https://github.com/kritikagarg/titansPoliTrend" TargetMode="External"/><Relationship Id="rId6" Type="http://schemas.openxmlformats.org/officeDocument/2006/relationships/image" Target="../media/image15.png"/><Relationship Id="rId7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hyperlink" Target="https://x.com/TeamTrump/status/1850291203075612728" TargetMode="External"/><Relationship Id="rId5" Type="http://schemas.openxmlformats.org/officeDocument/2006/relationships/image" Target="../media/image14.png"/><Relationship Id="rId6" Type="http://schemas.openxmlformats.org/officeDocument/2006/relationships/hyperlink" Target="https://x.com/mayawiley/status/1850266841937223888" TargetMode="External"/><Relationship Id="rId7" Type="http://schemas.openxmlformats.org/officeDocument/2006/relationships/hyperlink" Target="https://x.com/RossDuhBoss/status/1850245211425022373" TargetMode="External"/><Relationship Id="rId8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100000" ty="0" sy="100000"/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E3653">
              <a:alpha val="6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0" name="Google Shape;280;p39"/>
          <p:cNvSpPr/>
          <p:nvPr/>
        </p:nvSpPr>
        <p:spPr>
          <a:xfrm>
            <a:off x="339892" y="342900"/>
            <a:ext cx="8461200" cy="4457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ctr">
              <a:srgbClr val="000000">
                <a:alpha val="6588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9"/>
          <p:cNvSpPr/>
          <p:nvPr/>
        </p:nvSpPr>
        <p:spPr>
          <a:xfrm>
            <a:off x="462603" y="466345"/>
            <a:ext cx="8215800" cy="4210800"/>
          </a:xfrm>
          <a:prstGeom prst="rect">
            <a:avLst/>
          </a:prstGeom>
          <a:solidFill>
            <a:srgbClr val="FEFEFE"/>
          </a:solidFill>
          <a:ln cap="sq" cmpd="sng" w="9525">
            <a:solidFill>
              <a:srgbClr val="207C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9"/>
          <p:cNvSpPr txBox="1"/>
          <p:nvPr>
            <p:ph type="ctrTitle"/>
          </p:nvPr>
        </p:nvSpPr>
        <p:spPr>
          <a:xfrm>
            <a:off x="1195977" y="830573"/>
            <a:ext cx="67002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Tracking Political Trends Around US Presidential Election Through Social Media Analysis</a:t>
            </a:r>
            <a:endParaRPr b="1" sz="3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2304975" y="3119550"/>
            <a:ext cx="45441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3063063" y="3704613"/>
            <a:ext cx="3027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3545"/>
                </a:solidFill>
                <a:latin typeface="Lato"/>
                <a:ea typeface="Lato"/>
                <a:cs typeface="Lato"/>
                <a:sym typeface="Lato"/>
              </a:rPr>
              <a:t>Computer Science Department,</a:t>
            </a:r>
            <a:endParaRPr sz="1000">
              <a:solidFill>
                <a:srgbClr val="3735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3545"/>
                </a:solidFill>
                <a:latin typeface="Lato"/>
                <a:ea typeface="Lato"/>
                <a:cs typeface="Lato"/>
                <a:sym typeface="Lato"/>
              </a:rPr>
              <a:t>Old Dominion University, Norfolk VA, USA</a:t>
            </a:r>
            <a:endParaRPr sz="1000">
              <a:solidFill>
                <a:srgbClr val="3735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3545"/>
                </a:solidFill>
                <a:latin typeface="Lato"/>
                <a:ea typeface="Lato"/>
                <a:cs typeface="Lato"/>
                <a:sym typeface="Lato"/>
              </a:rPr>
              <a:t>@WebSciDL</a:t>
            </a:r>
            <a:r>
              <a:rPr lang="en" sz="1000">
                <a:solidFill>
                  <a:srgbClr val="373545"/>
                </a:solidFill>
                <a:latin typeface="Lato"/>
                <a:ea typeface="Lato"/>
                <a:cs typeface="Lato"/>
                <a:sym typeface="Lato"/>
              </a:rPr>
              <a:t>, @</a:t>
            </a:r>
            <a:r>
              <a:rPr lang="en" sz="1000">
                <a:solidFill>
                  <a:srgbClr val="373545"/>
                </a:solidFill>
                <a:latin typeface="Lato"/>
                <a:ea typeface="Lato"/>
                <a:cs typeface="Lato"/>
                <a:sym typeface="Lato"/>
              </a:rPr>
              <a:t>NirdsLab</a:t>
            </a:r>
            <a:endParaRPr sz="1000">
              <a:solidFill>
                <a:srgbClr val="3735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35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35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9"/>
          <p:cNvSpPr txBox="1"/>
          <p:nvPr/>
        </p:nvSpPr>
        <p:spPr>
          <a:xfrm>
            <a:off x="2444125" y="2582275"/>
            <a:ext cx="42738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4496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14496F"/>
                </a:solidFill>
                <a:latin typeface="Lato"/>
                <a:ea typeface="Lato"/>
                <a:cs typeface="Lato"/>
                <a:sym typeface="Lato"/>
              </a:rPr>
              <a:t>Presented By: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rgbClr val="14496F"/>
                </a:solidFill>
                <a:latin typeface="Lato"/>
                <a:ea typeface="Lato"/>
                <a:cs typeface="Lato"/>
                <a:sym typeface="Lato"/>
              </a:rPr>
              <a:t>Titans</a:t>
            </a:r>
            <a:endParaRPr b="1" i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496F"/>
                </a:solidFill>
                <a:latin typeface="Lato"/>
                <a:ea typeface="Lato"/>
                <a:cs typeface="Lato"/>
                <a:sym typeface="Lato"/>
              </a:rPr>
              <a:t>       (@kritika_garg, @KumushiniT, @HimarshaJ) </a:t>
            </a:r>
            <a:endParaRPr>
              <a:solidFill>
                <a:srgbClr val="14496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9"/>
          <p:cNvSpPr txBox="1"/>
          <p:nvPr>
            <p:ph idx="12" type="sldNum"/>
          </p:nvPr>
        </p:nvSpPr>
        <p:spPr>
          <a:xfrm>
            <a:off x="6455190" y="3883056"/>
            <a:ext cx="1467000" cy="17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959" y="3813275"/>
            <a:ext cx="965716" cy="7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/>
        </p:nvSpPr>
        <p:spPr>
          <a:xfrm>
            <a:off x="462675" y="4355675"/>
            <a:ext cx="821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73545"/>
                </a:solidFill>
                <a:latin typeface="Lato"/>
                <a:ea typeface="Lato"/>
                <a:cs typeface="Lato"/>
                <a:sym typeface="Lato"/>
              </a:rPr>
              <a:t>CSGS Hackathon</a:t>
            </a:r>
            <a:r>
              <a:rPr b="1" lang="en" sz="1000">
                <a:solidFill>
                  <a:srgbClr val="373545"/>
                </a:solidFill>
                <a:latin typeface="Lato"/>
                <a:ea typeface="Lato"/>
                <a:cs typeface="Lato"/>
                <a:sym typeface="Lato"/>
              </a:rPr>
              <a:t>, Fall 2024, October 24 – 31, 2024</a:t>
            </a:r>
            <a:endParaRPr b="1" sz="1000">
              <a:solidFill>
                <a:srgbClr val="3735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735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9"/>
          <p:cNvSpPr/>
          <p:nvPr/>
        </p:nvSpPr>
        <p:spPr>
          <a:xfrm>
            <a:off x="3713875" y="89625"/>
            <a:ext cx="1664400" cy="53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5575" y="3952575"/>
            <a:ext cx="1504625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3788" y="89625"/>
            <a:ext cx="2094462" cy="5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 txBox="1"/>
          <p:nvPr>
            <p:ph type="title"/>
          </p:nvPr>
        </p:nvSpPr>
        <p:spPr>
          <a:xfrm>
            <a:off x="278550" y="100950"/>
            <a:ext cx="85884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Lato"/>
                <a:ea typeface="Lato"/>
                <a:cs typeface="Lato"/>
                <a:sym typeface="Lato"/>
              </a:rPr>
              <a:t>A Balance of Perspectives in Election Discussion</a:t>
            </a:r>
            <a:endParaRPr b="1" sz="2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4" name="Google Shape;3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088" y="1236650"/>
            <a:ext cx="4661825" cy="3339275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 txBox="1"/>
          <p:nvPr>
            <p:ph type="title"/>
          </p:nvPr>
        </p:nvSpPr>
        <p:spPr>
          <a:xfrm>
            <a:off x="278550" y="100950"/>
            <a:ext cx="85884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ato"/>
                <a:ea typeface="Lato"/>
                <a:cs typeface="Lato"/>
                <a:sym typeface="Lato"/>
              </a:rPr>
              <a:t>Sentiment Analysis of Tweets Mentioning Kamala Harris</a:t>
            </a:r>
            <a:endParaRPr b="1" sz="2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0" name="Google Shape;3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775" y="939000"/>
            <a:ext cx="7624449" cy="3812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775" y="1049350"/>
            <a:ext cx="7089951" cy="3544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6" name="Google Shape;386;p50"/>
          <p:cNvSpPr txBox="1"/>
          <p:nvPr>
            <p:ph type="title"/>
          </p:nvPr>
        </p:nvSpPr>
        <p:spPr>
          <a:xfrm>
            <a:off x="278550" y="100950"/>
            <a:ext cx="85884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Lato"/>
                <a:ea typeface="Lato"/>
                <a:cs typeface="Lato"/>
                <a:sym typeface="Lato"/>
              </a:rPr>
              <a:t>Sentiment Analysis of Tweets Mentioning Presidential Election</a:t>
            </a:r>
            <a:endParaRPr b="1" sz="2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 txBox="1"/>
          <p:nvPr>
            <p:ph type="title"/>
          </p:nvPr>
        </p:nvSpPr>
        <p:spPr>
          <a:xfrm>
            <a:off x="278550" y="253350"/>
            <a:ext cx="85884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Lato"/>
                <a:ea typeface="Lato"/>
                <a:cs typeface="Lato"/>
                <a:sym typeface="Lato"/>
              </a:rPr>
              <a:t>Tweets With Neutral Sentiment Achieved the Highest Levels of Engagement</a:t>
            </a:r>
            <a:endParaRPr b="1" sz="2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2" name="Google Shape;39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862" y="1326700"/>
            <a:ext cx="5498274" cy="3425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2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Lato"/>
                <a:ea typeface="Lato"/>
                <a:cs typeface="Lato"/>
                <a:sym typeface="Lato"/>
              </a:rPr>
              <a:t>Transforming Tweets into Numerical Representations with Sentence Transformers</a:t>
            </a:r>
            <a:endParaRPr b="1" sz="2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8" name="Google Shape;3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127" y="1742139"/>
            <a:ext cx="7242801" cy="2242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Combining the Strengths of LLM and KeyBERT To Enhance Topic Modeling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4" name="Google Shape;4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250" y="1767737"/>
            <a:ext cx="7437500" cy="23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Training the BERTopic</a:t>
            </a:r>
            <a:endParaRPr b="1"/>
          </a:p>
        </p:txBody>
      </p:sp>
      <p:pic>
        <p:nvPicPr>
          <p:cNvPr id="410" name="Google Shape;410;p54"/>
          <p:cNvPicPr preferRelativeResize="0"/>
          <p:nvPr/>
        </p:nvPicPr>
        <p:blipFill rotWithShape="1">
          <a:blip r:embed="rId3">
            <a:alphaModFix/>
          </a:blip>
          <a:srcRect b="80639" l="645" r="0" t="0"/>
          <a:stretch/>
        </p:blipFill>
        <p:spPr>
          <a:xfrm>
            <a:off x="800100" y="1501150"/>
            <a:ext cx="7451726" cy="57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100" y="2076875"/>
            <a:ext cx="7367925" cy="24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/>
          <p:nvPr>
            <p:ph type="title"/>
          </p:nvPr>
        </p:nvSpPr>
        <p:spPr>
          <a:xfrm>
            <a:off x="278550" y="100950"/>
            <a:ext cx="85884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Topic Modeling on Negative Sentiments Tweets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7" name="Google Shape;4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00" y="1445300"/>
            <a:ext cx="3851395" cy="29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456" y="1129650"/>
            <a:ext cx="3938144" cy="361477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title"/>
          </p:nvPr>
        </p:nvSpPr>
        <p:spPr>
          <a:xfrm>
            <a:off x="278550" y="100950"/>
            <a:ext cx="85884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Topic Modeling on Positive Sentiments Tweets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4" name="Google Shape;4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505" y="947250"/>
            <a:ext cx="4594991" cy="37090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"/>
          <p:cNvSpPr txBox="1"/>
          <p:nvPr>
            <p:ph type="title"/>
          </p:nvPr>
        </p:nvSpPr>
        <p:spPr>
          <a:xfrm>
            <a:off x="278550" y="100950"/>
            <a:ext cx="85884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Topic Modeling on Neutral Sentiments Tweets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0" name="Google Shape;430;p57"/>
          <p:cNvPicPr preferRelativeResize="0"/>
          <p:nvPr/>
        </p:nvPicPr>
        <p:blipFill rotWithShape="1">
          <a:blip r:embed="rId3">
            <a:alphaModFix/>
          </a:blip>
          <a:srcRect b="1864" l="0" r="0" t="0"/>
          <a:stretch/>
        </p:blipFill>
        <p:spPr>
          <a:xfrm>
            <a:off x="400025" y="1646175"/>
            <a:ext cx="3210300" cy="15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7"/>
          <p:cNvPicPr preferRelativeResize="0"/>
          <p:nvPr/>
        </p:nvPicPr>
        <p:blipFill rotWithShape="1">
          <a:blip r:embed="rId4">
            <a:alphaModFix/>
          </a:blip>
          <a:srcRect b="0" l="-3580" r="3579" t="0"/>
          <a:stretch/>
        </p:blipFill>
        <p:spPr>
          <a:xfrm>
            <a:off x="3541325" y="1256100"/>
            <a:ext cx="5163124" cy="313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/>
          <p:nvPr>
            <p:ph idx="12" type="sldNum"/>
          </p:nvPr>
        </p:nvSpPr>
        <p:spPr>
          <a:xfrm>
            <a:off x="79086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0"/>
          <p:cNvSpPr txBox="1"/>
          <p:nvPr>
            <p:ph type="title"/>
          </p:nvPr>
        </p:nvSpPr>
        <p:spPr>
          <a:xfrm>
            <a:off x="277775" y="253350"/>
            <a:ext cx="86061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Lato"/>
                <a:ea typeface="Lato"/>
                <a:cs typeface="Lato"/>
                <a:sym typeface="Lato"/>
              </a:rPr>
              <a:t>The Role of Social Media in Shaping Public Opinion</a:t>
            </a:r>
            <a:endParaRPr b="1" sz="2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40" y="1344275"/>
            <a:ext cx="2802351" cy="13326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9" name="Google Shape;299;p40"/>
          <p:cNvSpPr txBox="1"/>
          <p:nvPr/>
        </p:nvSpPr>
        <p:spPr>
          <a:xfrm>
            <a:off x="742100" y="2588730"/>
            <a:ext cx="2884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4"/>
              </a:rPr>
              <a:t>https://moderndiplomacy.eu/2023/05/11/the-power-of-social-media-shaping-political-discourse-in-the-digital-age/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300" name="Google Shape;30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250" y="3361800"/>
            <a:ext cx="3005492" cy="10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/>
          <p:nvPr/>
        </p:nvSpPr>
        <p:spPr>
          <a:xfrm>
            <a:off x="694475" y="4302660"/>
            <a:ext cx="356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https://www.linkedin.com/pulse/role-social-media-shaping-political-discourse-public-opinion-kajitha/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302" name="Google Shape;30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2850" y="1282049"/>
            <a:ext cx="3765494" cy="92211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3" name="Google Shape;303;p40"/>
          <p:cNvSpPr txBox="1"/>
          <p:nvPr/>
        </p:nvSpPr>
        <p:spPr>
          <a:xfrm>
            <a:off x="3902850" y="2085265"/>
            <a:ext cx="376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8"/>
              </a:rPr>
              <a:t>https://doi.org/10.1080/00380253.2017.1383143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304" name="Google Shape;304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48215" y="2421067"/>
            <a:ext cx="3144985" cy="10423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5" name="Google Shape;305;p40"/>
          <p:cNvSpPr txBox="1"/>
          <p:nvPr/>
        </p:nvSpPr>
        <p:spPr>
          <a:xfrm>
            <a:off x="5088963" y="3331969"/>
            <a:ext cx="323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10"/>
              </a:rPr>
              <a:t>https://doi.org/10.1016/j.euroecorev.2021.103772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306" name="Google Shape;306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0529" y="3632593"/>
            <a:ext cx="3465026" cy="8535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7" name="Google Shape;307;p40"/>
          <p:cNvSpPr txBox="1"/>
          <p:nvPr/>
        </p:nvSpPr>
        <p:spPr>
          <a:xfrm>
            <a:off x="4601734" y="4452276"/>
            <a:ext cx="346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12"/>
              </a:rPr>
              <a:t>https://doi.org/10.5210/fm.v25i11.11431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03861" y="2491625"/>
            <a:ext cx="1107842" cy="853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/>
          <p:nvPr>
            <p:ph idx="1" type="body"/>
          </p:nvPr>
        </p:nvSpPr>
        <p:spPr>
          <a:xfrm>
            <a:off x="448750" y="1031250"/>
            <a:ext cx="5035200" cy="362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◦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Studies have shown that social media plays a key role in shaping public opinion.</a:t>
            </a:r>
            <a:br>
              <a:rPr lang="en" sz="1400">
                <a:latin typeface="Lato"/>
                <a:ea typeface="Lato"/>
                <a:cs typeface="Lato"/>
                <a:sym typeface="Lato"/>
              </a:rPr>
            </a:b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◦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A balance of perspectives in election discussion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◦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38% Neutral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◦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32% Positive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◦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30% Negative</a:t>
            </a:r>
            <a:br>
              <a:rPr lang="en" sz="1400">
                <a:latin typeface="Lato"/>
                <a:ea typeface="Lato"/>
                <a:cs typeface="Lato"/>
                <a:sym typeface="Lato"/>
              </a:rPr>
            </a:b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◦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Tweets with </a:t>
            </a:r>
            <a:r>
              <a:rPr lang="en" sz="1400">
                <a:latin typeface="Lato"/>
                <a:ea typeface="Lato"/>
                <a:cs typeface="Lato"/>
                <a:sym typeface="Lato"/>
              </a:rPr>
              <a:t>neutral</a:t>
            </a:r>
            <a:r>
              <a:rPr lang="en" sz="1400">
                <a:latin typeface="Lato"/>
                <a:ea typeface="Lato"/>
                <a:cs typeface="Lato"/>
                <a:sym typeface="Lato"/>
              </a:rPr>
              <a:t> sentiment achieved the highest levels of engagement.</a:t>
            </a:r>
            <a:br>
              <a:rPr lang="en" sz="1400">
                <a:latin typeface="Lato"/>
                <a:ea typeface="Lato"/>
                <a:cs typeface="Lato"/>
                <a:sym typeface="Lato"/>
              </a:rPr>
            </a:b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◦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The topics reflect the blend of local and international concerns. 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◦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The small size of our dataset limited the model's ability to capture a comprehensive range of topics when split into three subsets based on Sentiment.</a:t>
            </a:r>
            <a:br>
              <a:rPr lang="en" sz="1400">
                <a:latin typeface="Lato"/>
                <a:ea typeface="Lato"/>
                <a:cs typeface="Lato"/>
                <a:sym typeface="Lato"/>
              </a:rPr>
            </a:b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◦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Twitter's stringent rate limits pose significant challenges for web scraping!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58"/>
          <p:cNvSpPr txBox="1"/>
          <p:nvPr>
            <p:ph type="title"/>
          </p:nvPr>
        </p:nvSpPr>
        <p:spPr>
          <a:xfrm>
            <a:off x="278550" y="100950"/>
            <a:ext cx="85884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Conclusions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8" name="Google Shape;4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50" y="753500"/>
            <a:ext cx="2903775" cy="15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8"/>
          <p:cNvPicPr preferRelativeResize="0"/>
          <p:nvPr/>
        </p:nvPicPr>
        <p:blipFill rotWithShape="1">
          <a:blip r:embed="rId4">
            <a:alphaModFix/>
          </a:blip>
          <a:srcRect b="0" l="0" r="3577" t="0"/>
          <a:stretch/>
        </p:blipFill>
        <p:spPr>
          <a:xfrm>
            <a:off x="5838288" y="2377625"/>
            <a:ext cx="2952300" cy="185629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8"/>
          <p:cNvSpPr txBox="1"/>
          <p:nvPr/>
        </p:nvSpPr>
        <p:spPr>
          <a:xfrm>
            <a:off x="5938750" y="4321250"/>
            <a:ext cx="2952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Team </a:t>
            </a:r>
            <a:r>
              <a:rPr b="1" i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Titans</a:t>
            </a:r>
            <a:endParaRPr b="1" i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https://github.com/kritikagarg/titansPoliTrend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1" name="Google Shape;44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0345" y="4429575"/>
            <a:ext cx="522704" cy="2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6825" y="4451413"/>
            <a:ext cx="678000" cy="1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41"/>
          <p:cNvSpPr txBox="1"/>
          <p:nvPr>
            <p:ph type="title"/>
          </p:nvPr>
        </p:nvSpPr>
        <p:spPr>
          <a:xfrm>
            <a:off x="277775" y="253350"/>
            <a:ext cx="86061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Lato"/>
                <a:ea typeface="Lato"/>
                <a:cs typeface="Lato"/>
                <a:sym typeface="Lato"/>
              </a:rPr>
              <a:t>Methodology</a:t>
            </a:r>
            <a:endParaRPr b="1" sz="2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5" name="Google Shape;3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850" y="1069050"/>
            <a:ext cx="667702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/>
          <p:nvPr/>
        </p:nvSpPr>
        <p:spPr>
          <a:xfrm>
            <a:off x="5095025" y="1157350"/>
            <a:ext cx="3508500" cy="36117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1" name="Google Shape;321;p42"/>
          <p:cNvSpPr txBox="1"/>
          <p:nvPr>
            <p:ph idx="12" type="sldNum"/>
          </p:nvPr>
        </p:nvSpPr>
        <p:spPr>
          <a:xfrm>
            <a:off x="7984875" y="44698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2"/>
          <p:cNvSpPr txBox="1"/>
          <p:nvPr>
            <p:ph type="title"/>
          </p:nvPr>
        </p:nvSpPr>
        <p:spPr>
          <a:xfrm>
            <a:off x="278550" y="405750"/>
            <a:ext cx="85884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ato"/>
                <a:ea typeface="Lato"/>
                <a:cs typeface="Lato"/>
                <a:sym typeface="Lato"/>
              </a:rPr>
              <a:t>Tweets With Positive Sentiment Achieved the Highest Levels of Engagement</a:t>
            </a:r>
            <a:endParaRPr b="1"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3" name="Google Shape;3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375" y="4095525"/>
            <a:ext cx="446851" cy="44685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2"/>
          <p:cNvSpPr/>
          <p:nvPr/>
        </p:nvSpPr>
        <p:spPr>
          <a:xfrm>
            <a:off x="823050" y="1529400"/>
            <a:ext cx="297000" cy="1110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5" name="Google Shape;325;p42"/>
          <p:cNvSpPr/>
          <p:nvPr/>
        </p:nvSpPr>
        <p:spPr>
          <a:xfrm>
            <a:off x="864325" y="1734775"/>
            <a:ext cx="297000" cy="1110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26" name="Google Shape;326;p42"/>
          <p:cNvPicPr preferRelativeResize="0"/>
          <p:nvPr/>
        </p:nvPicPr>
        <p:blipFill rotWithShape="1">
          <a:blip r:embed="rId4">
            <a:alphaModFix/>
          </a:blip>
          <a:srcRect b="2123" l="0" r="0" t="0"/>
          <a:stretch/>
        </p:blipFill>
        <p:spPr>
          <a:xfrm>
            <a:off x="593525" y="1106425"/>
            <a:ext cx="4106576" cy="375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2"/>
          <p:cNvSpPr txBox="1"/>
          <p:nvPr/>
        </p:nvSpPr>
        <p:spPr>
          <a:xfrm>
            <a:off x="4340400" y="1147150"/>
            <a:ext cx="50322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{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"content": { ...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    "itemContent": { ...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        "tweet_results": {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            "result": {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                "__typename": "Tweet",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                </a:t>
            </a:r>
            <a:r>
              <a:rPr lang="en" sz="800">
                <a:solidFill>
                  <a:schemeClr val="dk1"/>
                </a:solidFill>
                <a:highlight>
                  <a:srgbClr val="FCE5CD"/>
                </a:highlight>
                <a:latin typeface="Avenir"/>
                <a:ea typeface="Avenir"/>
                <a:cs typeface="Avenir"/>
                <a:sym typeface="Avenir"/>
              </a:rPr>
              <a:t>"rest_id": "1852069852330234076",</a:t>
            </a:r>
            <a:endParaRPr sz="800">
              <a:solidFill>
                <a:schemeClr val="dk1"/>
              </a:solidFill>
              <a:highlight>
                <a:srgbClr val="FCE5CD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                "core": {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                    "user_results": {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                        "result": {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                            "__typename": "User", ....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                            "legacy": { ...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                                </a:t>
            </a:r>
            <a:r>
              <a:rPr lang="en" sz="800">
                <a:solidFill>
                  <a:schemeClr val="dk1"/>
                </a:solidFill>
                <a:highlight>
                  <a:srgbClr val="FCE5CD"/>
                </a:highlight>
                <a:latin typeface="Avenir"/>
                <a:ea typeface="Avenir"/>
                <a:cs typeface="Avenir"/>
                <a:sym typeface="Avenir"/>
              </a:rPr>
              <a:t>"screen_name": "luckyvalpal" </a:t>
            </a: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... },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                "legacy": { ...                                                        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"favorite_count": 13,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                    "favorited": false,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                    </a:t>
            </a:r>
            <a:r>
              <a:rPr lang="en" sz="800">
                <a:solidFill>
                  <a:schemeClr val="dk1"/>
                </a:solidFill>
                <a:highlight>
                  <a:srgbClr val="FCE5CD"/>
                </a:highlight>
                <a:latin typeface="Avenir"/>
                <a:ea typeface="Avenir"/>
                <a:cs typeface="Avenir"/>
                <a:sym typeface="Avenir"/>
              </a:rPr>
              <a:t>"full_text": "I was taken away in handcuffs for </a:t>
            </a:r>
            <a:endParaRPr sz="800">
              <a:solidFill>
                <a:schemeClr val="dk1"/>
              </a:solidFill>
              <a:highlight>
                <a:srgbClr val="FCE5CD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CE5CD"/>
                </a:highlight>
                <a:latin typeface="Avenir"/>
                <a:ea typeface="Avenir"/>
                <a:cs typeface="Avenir"/>
                <a:sym typeface="Avenir"/>
              </a:rPr>
              <a:t>           asking people to stay in line and \uD83D\uDDF3️.  </a:t>
            </a:r>
            <a:endParaRPr sz="800">
              <a:solidFill>
                <a:schemeClr val="dk1"/>
              </a:solidFill>
              <a:highlight>
                <a:srgbClr val="FCE5CD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CE5CD"/>
                </a:highlight>
                <a:latin typeface="Avenir"/>
                <a:ea typeface="Avenir"/>
                <a:cs typeface="Avenir"/>
                <a:sym typeface="Avenir"/>
              </a:rPr>
              <a:t>           YOUR RIGHTS WILL BE VIOLATED NEXT.  A     </a:t>
            </a:r>
            <a:endParaRPr sz="800">
              <a:solidFill>
                <a:schemeClr val="dk1"/>
              </a:solidFill>
              <a:highlight>
                <a:srgbClr val="FCE5CD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CE5CD"/>
                </a:highlight>
                <a:latin typeface="Avenir"/>
                <a:ea typeface="Avenir"/>
                <a:cs typeface="Avenir"/>
                <a:sym typeface="Avenir"/>
              </a:rPr>
              <a:t>          \uD83D\uDDF3️ for #Trump is a vote to protect our </a:t>
            </a:r>
            <a:endParaRPr sz="800">
              <a:solidFill>
                <a:schemeClr val="dk1"/>
              </a:solidFill>
              <a:highlight>
                <a:srgbClr val="FCE5CD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CE5CD"/>
                </a:highlight>
                <a:latin typeface="Avenir"/>
                <a:ea typeface="Avenir"/>
                <a:cs typeface="Avenir"/>
                <a:sym typeface="Avenir"/>
              </a:rPr>
              <a:t>          constitutional rights.  #SwampTheVote #Pennsylvania</a:t>
            </a:r>
            <a:endParaRPr sz="800">
              <a:solidFill>
                <a:schemeClr val="dk1"/>
              </a:solidFill>
              <a:highlight>
                <a:srgbClr val="FCE5CD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CE5CD"/>
                </a:highlight>
                <a:latin typeface="Avenir"/>
                <a:ea typeface="Avenir"/>
                <a:cs typeface="Avenir"/>
                <a:sym typeface="Avenir"/>
              </a:rPr>
              <a:t>          #MomsforTrump #MAGA",</a:t>
            </a:r>
            <a:endParaRPr sz="800">
              <a:solidFill>
                <a:schemeClr val="dk1"/>
              </a:solidFill>
              <a:highlight>
                <a:srgbClr val="FCE5CD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                    "is_quote_status": false,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                    "lang": "en",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                    "quote_count": 0,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                    "reply_count": 1,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                    "retweet_count": 2 ... }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}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8" name="Google Shape;328;p42"/>
          <p:cNvSpPr/>
          <p:nvPr/>
        </p:nvSpPr>
        <p:spPr>
          <a:xfrm>
            <a:off x="1007225" y="1889775"/>
            <a:ext cx="2262300" cy="5454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9" name="Google Shape;329;p42"/>
          <p:cNvSpPr/>
          <p:nvPr/>
        </p:nvSpPr>
        <p:spPr>
          <a:xfrm>
            <a:off x="1473925" y="1734775"/>
            <a:ext cx="297000" cy="1110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0" name="Google Shape;330;p42"/>
          <p:cNvSpPr/>
          <p:nvPr/>
        </p:nvSpPr>
        <p:spPr>
          <a:xfrm>
            <a:off x="1342175" y="1324025"/>
            <a:ext cx="1389000" cy="11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1" name="Google Shape;331;p42"/>
          <p:cNvSpPr/>
          <p:nvPr/>
        </p:nvSpPr>
        <p:spPr>
          <a:xfrm>
            <a:off x="1432650" y="1529400"/>
            <a:ext cx="297000" cy="1110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32" name="Google Shape;332;p42"/>
          <p:cNvCxnSpPr/>
          <p:nvPr/>
        </p:nvCxnSpPr>
        <p:spPr>
          <a:xfrm>
            <a:off x="3269525" y="2162475"/>
            <a:ext cx="1851000" cy="3759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42"/>
          <p:cNvSpPr txBox="1"/>
          <p:nvPr/>
        </p:nvSpPr>
        <p:spPr>
          <a:xfrm>
            <a:off x="1874000" y="3744975"/>
            <a:ext cx="457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50" y="1199737"/>
            <a:ext cx="7387200" cy="35402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9" name="Google Shape;339;p43"/>
          <p:cNvSpPr txBox="1"/>
          <p:nvPr>
            <p:ph type="title"/>
          </p:nvPr>
        </p:nvSpPr>
        <p:spPr>
          <a:xfrm>
            <a:off x="278550" y="253350"/>
            <a:ext cx="85884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The Limited Dataset Reflects Challenges Encountered 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During Web Scraping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>
            <p:ph type="title"/>
          </p:nvPr>
        </p:nvSpPr>
        <p:spPr>
          <a:xfrm>
            <a:off x="278550" y="100950"/>
            <a:ext cx="85884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Trending Topics Among the Public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5" name="Google Shape;345;p44"/>
          <p:cNvPicPr preferRelativeResize="0"/>
          <p:nvPr/>
        </p:nvPicPr>
        <p:blipFill rotWithShape="1">
          <a:blip r:embed="rId3">
            <a:alphaModFix/>
          </a:blip>
          <a:srcRect b="10866" l="14586" r="12040" t="11626"/>
          <a:stretch/>
        </p:blipFill>
        <p:spPr>
          <a:xfrm>
            <a:off x="1562550" y="1213000"/>
            <a:ext cx="6018899" cy="3351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/>
          <p:nvPr>
            <p:ph type="title"/>
          </p:nvPr>
        </p:nvSpPr>
        <p:spPr>
          <a:xfrm>
            <a:off x="278550" y="100950"/>
            <a:ext cx="85884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Counting Votes or Memecoins?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1" name="Google Shape;3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085850"/>
            <a:ext cx="5183102" cy="3542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/>
          <p:nvPr>
            <p:ph type="title"/>
          </p:nvPr>
        </p:nvSpPr>
        <p:spPr>
          <a:xfrm>
            <a:off x="278550" y="100950"/>
            <a:ext cx="85884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The Top 3 Most Liked Tweets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7" name="Google Shape;3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600" y="1053450"/>
            <a:ext cx="2447922" cy="27341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8" name="Google Shape;358;p46"/>
          <p:cNvSpPr txBox="1"/>
          <p:nvPr/>
        </p:nvSpPr>
        <p:spPr>
          <a:xfrm>
            <a:off x="629075" y="3703000"/>
            <a:ext cx="2572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https://x.com/TeamTrump/status/1850291203075612728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Likes: </a:t>
            </a:r>
            <a:r>
              <a:rPr lang="en" sz="1300"/>
              <a:t>15,851</a:t>
            </a:r>
            <a:endParaRPr sz="1300"/>
          </a:p>
        </p:txBody>
      </p:sp>
      <p:pic>
        <p:nvPicPr>
          <p:cNvPr id="359" name="Google Shape;35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5280" y="1053450"/>
            <a:ext cx="2157366" cy="27341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0" name="Google Shape;360;p46"/>
          <p:cNvSpPr txBox="1"/>
          <p:nvPr/>
        </p:nvSpPr>
        <p:spPr>
          <a:xfrm>
            <a:off x="3678150" y="3730925"/>
            <a:ext cx="228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https://x.com/mayawiley/status/1850266841937223888</a:t>
            </a:r>
            <a:br>
              <a:rPr lang="en" sz="1200"/>
            </a:br>
            <a:r>
              <a:rPr lang="en" sz="1200"/>
              <a:t>Likes: 4270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1" name="Google Shape;361;p46"/>
          <p:cNvSpPr txBox="1"/>
          <p:nvPr/>
        </p:nvSpPr>
        <p:spPr>
          <a:xfrm>
            <a:off x="6339275" y="3744625"/>
            <a:ext cx="221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https://x.com/RossDuhBoss/status/1850245211425022373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Likes: 1433</a:t>
            </a:r>
            <a:endParaRPr sz="1200"/>
          </a:p>
        </p:txBody>
      </p:sp>
      <p:pic>
        <p:nvPicPr>
          <p:cNvPr id="362" name="Google Shape;362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6138" y="1086653"/>
            <a:ext cx="1956936" cy="2734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Analyzing Tweets with Vader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8" name="Google Shape;3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1622251"/>
            <a:ext cx="7348674" cy="29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vonVTI">
  <a:themeElements>
    <a:clrScheme name="Custom 6">
      <a:dk1>
        <a:srgbClr val="14496F"/>
      </a:dk1>
      <a:lt1>
        <a:srgbClr val="FFFFFF"/>
      </a:lt1>
      <a:dk2>
        <a:srgbClr val="373545"/>
      </a:dk2>
      <a:lt2>
        <a:srgbClr val="FFFFFF"/>
      </a:lt2>
      <a:accent1>
        <a:srgbClr val="14496F"/>
      </a:accent1>
      <a:accent2>
        <a:srgbClr val="14496F"/>
      </a:accent2>
      <a:accent3>
        <a:srgbClr val="14496F"/>
      </a:accent3>
      <a:accent4>
        <a:srgbClr val="14496F"/>
      </a:accent4>
      <a:accent5>
        <a:srgbClr val="14496F"/>
      </a:accent5>
      <a:accent6>
        <a:srgbClr val="1C6294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avonVTI">
  <a:themeElements>
    <a:clrScheme name="Custom 6">
      <a:dk1>
        <a:srgbClr val="14496F"/>
      </a:dk1>
      <a:lt1>
        <a:srgbClr val="FFFFFF"/>
      </a:lt1>
      <a:dk2>
        <a:srgbClr val="373545"/>
      </a:dk2>
      <a:lt2>
        <a:srgbClr val="FFFFFF"/>
      </a:lt2>
      <a:accent1>
        <a:srgbClr val="14496F"/>
      </a:accent1>
      <a:accent2>
        <a:srgbClr val="14496F"/>
      </a:accent2>
      <a:accent3>
        <a:srgbClr val="14496F"/>
      </a:accent3>
      <a:accent4>
        <a:srgbClr val="14496F"/>
      </a:accent4>
      <a:accent5>
        <a:srgbClr val="14496F"/>
      </a:accent5>
      <a:accent6>
        <a:srgbClr val="1C6294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